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9"/>
  </p:handoutMasterIdLst>
  <p:sldIdLst>
    <p:sldId id="274" r:id="rId2"/>
    <p:sldId id="348" r:id="rId3"/>
    <p:sldId id="343" r:id="rId4"/>
    <p:sldId id="344" r:id="rId5"/>
    <p:sldId id="346" r:id="rId6"/>
    <p:sldId id="347" r:id="rId7"/>
    <p:sldId id="326" r:id="rId8"/>
  </p:sldIdLst>
  <p:sldSz cx="9144000" cy="6858000" type="screen4x3"/>
  <p:notesSz cx="6735763" cy="9866313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9" autoAdjust="0"/>
    <p:restoredTop sz="94660"/>
  </p:normalViewPr>
  <p:slideViewPr>
    <p:cSldViewPr>
      <p:cViewPr varScale="1">
        <p:scale>
          <a:sx n="71" d="100"/>
          <a:sy n="71" d="100"/>
        </p:scale>
        <p:origin x="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91DDB2B6-0840-4A0F-82E6-3F32759A02BD}" type="datetimeFigureOut">
              <a:rPr lang="lv-LV" smtClean="0"/>
              <a:pPr/>
              <a:t>2017.09.04.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045F8174-1DD0-4715-A02D-0364600FB64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2961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27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27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27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7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27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7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062663"/>
            <a:ext cx="9144000" cy="795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blipFill dpi="0" rotWithShape="1">
            <a:blip r:embed="rId15">
              <a:alphaModFix amt="49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29" name="Picture 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5288" y="6062663"/>
            <a:ext cx="1905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2700338" y="6167438"/>
            <a:ext cx="4032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lv-LV" sz="1400">
                <a:solidFill>
                  <a:srgbClr val="376092"/>
                </a:solidFill>
                <a:latin typeface="Arial" charset="0"/>
              </a:rPr>
              <a:t>Mašīnbūves un metālapstrādes rūpniecības asociācija</a:t>
            </a:r>
            <a:endParaRPr lang="en-GB" sz="1400">
              <a:solidFill>
                <a:srgbClr val="376092"/>
              </a:solidFill>
              <a:latin typeface="Arial" charset="0"/>
            </a:endParaRP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6516688" y="6291263"/>
            <a:ext cx="2303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lv-LV" sz="1600" b="1" smtClean="0">
                <a:solidFill>
                  <a:srgbClr val="376092"/>
                </a:solidFill>
                <a:latin typeface="Times New Roman" pitchFamily="18" charset="0"/>
              </a:rPr>
              <a:t>www.masoc.lv</a:t>
            </a:r>
            <a:endParaRPr lang="en-GB" sz="1600" b="1" smtClean="0">
              <a:solidFill>
                <a:srgbClr val="376092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76672"/>
            <a:ext cx="9144000" cy="2089150"/>
          </a:xfrm>
        </p:spPr>
        <p:txBody>
          <a:bodyPr/>
          <a:lstStyle/>
          <a:p>
            <a:pPr eaLnBrk="1" hangingPunct="1"/>
            <a:r>
              <a:rPr lang="lv-LV" sz="5400" dirty="0" smtClean="0">
                <a:latin typeface="Arial Black" panose="020B0A04020102020204" pitchFamily="34" charset="0"/>
              </a:rPr>
              <a:t>TehnoBuss Latvija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3200" dirty="0" smtClean="0"/>
              <a:t>profesionālās orientācijas un izglītības veicināšanai mašīnbūvē un metālapstrādē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81" y="2776467"/>
            <a:ext cx="4790681" cy="3181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7"/>
            <a:ext cx="4140077" cy="2749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Piedāvājums</a:t>
            </a:r>
            <a:endParaRPr lang="lv-LV" dirty="0"/>
          </a:p>
        </p:txBody>
      </p:sp>
      <p:sp>
        <p:nvSpPr>
          <p:cNvPr id="12" name="Rectangle 11"/>
          <p:cNvSpPr/>
          <p:nvPr/>
        </p:nvSpPr>
        <p:spPr>
          <a:xfrm>
            <a:off x="3491880" y="1555916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/>
              <a:t>Piedāvājam </a:t>
            </a:r>
            <a:r>
              <a:rPr lang="lv-LV" b="1" dirty="0" err="1" smtClean="0"/>
              <a:t>Tehnobusu</a:t>
            </a:r>
            <a:r>
              <a:rPr lang="lv-LV" b="1" dirty="0" smtClean="0"/>
              <a:t> skolām:</a:t>
            </a:r>
            <a:endParaRPr lang="lv-LV" b="1" dirty="0"/>
          </a:p>
          <a:p>
            <a:endParaRPr lang="lv-LV" dirty="0" smtClean="0"/>
          </a:p>
          <a:p>
            <a:r>
              <a:rPr lang="lv-LV" dirty="0" smtClean="0"/>
              <a:t>Divām vecuma kategorijām: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 smtClean="0"/>
              <a:t>Skolēniem 4-7.klase uzskatāma ekskursija. Grupās pa 14 skolēnu uz 40 minūtēm.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 smtClean="0"/>
              <a:t>Skolēni 8-12.klase demo lekcija. Grupās  pa 12-15 skolēnu uz 40 minūtēm. Šādā variantā dienas laikā varam paņemt 8- 9 </a:t>
            </a:r>
            <a:r>
              <a:rPr lang="lv-LV" dirty="0"/>
              <a:t>grupas </a:t>
            </a:r>
            <a:r>
              <a:rPr lang="lv-LV" dirty="0" smtClean="0"/>
              <a:t>(</a:t>
            </a:r>
            <a:r>
              <a:rPr lang="lv-LV" dirty="0"/>
              <a:t>40min </a:t>
            </a:r>
            <a:r>
              <a:rPr lang="lv-LV" dirty="0" smtClean="0"/>
              <a:t>nodarbība + 10min pārtraukums lai konsultētu interesentus +pusdienu partraukums), apmēram </a:t>
            </a:r>
            <a:r>
              <a:rPr lang="lv-LV" dirty="0"/>
              <a:t>108 jauniešiem</a:t>
            </a:r>
            <a:endParaRPr lang="lv-LV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0" y="1700808"/>
            <a:ext cx="2916324" cy="19442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9078" y="407707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dirty="0" smtClean="0"/>
          </a:p>
          <a:p>
            <a:endParaRPr lang="lv-LV" b="1" dirty="0" smtClean="0"/>
          </a:p>
        </p:txBody>
      </p:sp>
    </p:spTree>
    <p:extLst>
      <p:ext uri="{BB962C8B-B14F-4D97-AF65-F5344CB8AC3E}">
        <p14:creationId xmlns:p14="http://schemas.microsoft.com/office/powerpoint/2010/main" val="30368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Mērķi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556792"/>
            <a:ext cx="4614664" cy="4427538"/>
          </a:xfrm>
        </p:spPr>
        <p:txBody>
          <a:bodyPr/>
          <a:lstStyle/>
          <a:p>
            <a:r>
              <a:rPr lang="lv-LV" dirty="0"/>
              <a:t>Atraktīvā veidā veicinās jauniešu interesi par inženierzinātnēm, it īpaši mašīnbūves un metālapstrādes specialitātēm.</a:t>
            </a:r>
          </a:p>
          <a:p>
            <a:r>
              <a:rPr lang="lv-LV" dirty="0" smtClean="0"/>
              <a:t>Attīstīt sadarbību starp izglītības iestādēm, darba devējiem un jauniešiem visā Latvijas teritorijā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r="11205"/>
          <a:stretch>
            <a:fillRect/>
          </a:stretch>
        </p:blipFill>
        <p:spPr bwMode="auto">
          <a:xfrm>
            <a:off x="1762528" y="2636912"/>
            <a:ext cx="2449432" cy="169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482"/>
          <a:stretch/>
        </p:blipFill>
        <p:spPr>
          <a:xfrm>
            <a:off x="323528" y="3933056"/>
            <a:ext cx="2448272" cy="1776559"/>
          </a:xfrm>
          <a:prstGeom prst="rect">
            <a:avLst/>
          </a:prstGeom>
        </p:spPr>
      </p:pic>
      <p:pic>
        <p:nvPicPr>
          <p:cNvPr id="3076" name="Picture 4" descr="http://www.1gim.jelgava.lv/galerija/ki_galleries/2015_09_08_tehnobuss/tehnobuss_15_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448272" cy="162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</a:t>
            </a:r>
            <a:r>
              <a:rPr lang="lv-LV" dirty="0" smtClean="0"/>
              <a:t>oncepcija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7556" y="1417638"/>
            <a:ext cx="3996972" cy="4427538"/>
          </a:xfrm>
        </p:spPr>
        <p:txBody>
          <a:bodyPr/>
          <a:lstStyle/>
          <a:p>
            <a:r>
              <a:rPr lang="lv-LV" sz="2000" dirty="0" smtClean="0"/>
              <a:t>Autobuss </a:t>
            </a:r>
            <a:r>
              <a:rPr lang="lv-LV" sz="2000" dirty="0"/>
              <a:t>– ceļojošā mācību laboratorija apmeklē vispārējās un profesionālās  izglītības iestādēs visā Latvijā</a:t>
            </a:r>
            <a:r>
              <a:rPr lang="lv-LV" sz="2000" dirty="0" smtClean="0"/>
              <a:t>.</a:t>
            </a:r>
          </a:p>
          <a:p>
            <a:r>
              <a:rPr lang="lv-LV" sz="2000" dirty="0" smtClean="0"/>
              <a:t>Instruktori </a:t>
            </a:r>
            <a:r>
              <a:rPr lang="lv-LV" sz="2000" dirty="0"/>
              <a:t>ar darba pieredzi  mašīnbūves nozarē prezentē iekārtas, izskaidro mūsdienīgu sistēmu darbību un pielietojumu, konsultē par karjeras iespējām.</a:t>
            </a:r>
          </a:p>
          <a:p>
            <a:r>
              <a:rPr lang="lv-LV" sz="2000" dirty="0" smtClean="0"/>
              <a:t>Jaunieši paši pamēģina darboties ar reālām iekārtām ( CNC frēzi, salikt saspiesta gaisa moduļu sistēmu,.. ) </a:t>
            </a:r>
            <a:endParaRPr lang="lv-LV" sz="2000" dirty="0"/>
          </a:p>
          <a:p>
            <a:pPr marL="0" indent="0">
              <a:buNone/>
            </a:pPr>
            <a:endParaRPr lang="lv-LV" sz="2000" dirty="0"/>
          </a:p>
          <a:p>
            <a:endParaRPr lang="lv-LV" sz="2000" dirty="0"/>
          </a:p>
          <a:p>
            <a:endParaRPr lang="lv-LV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4638349" cy="3096344"/>
          </a:xfrm>
        </p:spPr>
      </p:pic>
    </p:spTree>
    <p:extLst>
      <p:ext uri="{BB962C8B-B14F-4D97-AF65-F5344CB8AC3E}">
        <p14:creationId xmlns:p14="http://schemas.microsoft.com/office/powerpoint/2010/main" val="7690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TehnoBuss aprīkojums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661535" y="1340768"/>
            <a:ext cx="37139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Programmējami </a:t>
            </a:r>
            <a:r>
              <a:rPr lang="lv-LV" dirty="0"/>
              <a:t>CNC metāla apstrādes darba galdi (Frēze un virpa).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Automatizācijas </a:t>
            </a:r>
            <a:r>
              <a:rPr lang="lv-LV" dirty="0"/>
              <a:t>mini-rūpnīcas „Festo” </a:t>
            </a:r>
            <a:r>
              <a:rPr lang="lv-LV" dirty="0" smtClean="0"/>
              <a:t>mezgls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Festo pneimatikas </a:t>
            </a:r>
            <a:r>
              <a:rPr lang="lv-LV" dirty="0"/>
              <a:t>izmēģinājuma </a:t>
            </a:r>
            <a:r>
              <a:rPr lang="lv-LV" dirty="0" smtClean="0"/>
              <a:t>stends</a:t>
            </a:r>
            <a:endParaRPr lang="lv-LV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3D </a:t>
            </a:r>
            <a:r>
              <a:rPr lang="lv-LV" dirty="0"/>
              <a:t>printeris—darba materiāls PLC.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Mehānikas </a:t>
            </a:r>
            <a:r>
              <a:rPr lang="lv-LV" dirty="0"/>
              <a:t>eksperimentu darba galds.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Multimēdiju </a:t>
            </a:r>
            <a:r>
              <a:rPr lang="lv-LV" dirty="0"/>
              <a:t>sistēmas—23” planšetdatori ar pieju internetam un specializētām datu bāzēm.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Informācija </a:t>
            </a:r>
            <a:r>
              <a:rPr lang="lv-LV" dirty="0"/>
              <a:t>par profesijām, vakancēm, darba vietām un atbilstošām mācību iespējām.</a:t>
            </a:r>
          </a:p>
          <a:p>
            <a:r>
              <a:rPr lang="lv-LV" sz="20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400" dirty="0" smtClean="0"/>
          </a:p>
        </p:txBody>
      </p:sp>
      <p:pic>
        <p:nvPicPr>
          <p:cNvPr id="2054" name="Picture 6" descr="http://www.1gim.jelgava.lv/galerija/ki_base/ki_makepic.php?fullimg=1&amp;file=2015_09_08_tehnobuss/tehnobuss_15_007.jpg&amp;width=422&amp;height=63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1"/>
          <a:stretch/>
        </p:blipFill>
        <p:spPr bwMode="auto">
          <a:xfrm>
            <a:off x="4191876" y="1416826"/>
            <a:ext cx="1355433" cy="171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6"/>
          <a:stretch/>
        </p:blipFill>
        <p:spPr>
          <a:xfrm>
            <a:off x="295667" y="4139465"/>
            <a:ext cx="2672991" cy="1600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4" y="1413788"/>
            <a:ext cx="1970318" cy="1308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4" b="1716"/>
          <a:stretch/>
        </p:blipFill>
        <p:spPr>
          <a:xfrm>
            <a:off x="2244855" y="1417243"/>
            <a:ext cx="1947021" cy="1743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4" y="2716634"/>
            <a:ext cx="2521892" cy="14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17" y="3128618"/>
            <a:ext cx="2051720" cy="1368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58" y="4475092"/>
            <a:ext cx="2063030" cy="13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117"/>
            <a:ext cx="9144000" cy="1417638"/>
          </a:xfrm>
        </p:spPr>
        <p:txBody>
          <a:bodyPr/>
          <a:lstStyle/>
          <a:p>
            <a:r>
              <a:rPr lang="lv-LV" dirty="0" smtClean="0"/>
              <a:t>Ieguvumi jauniešiem, skolām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4038600" cy="4427538"/>
          </a:xfrm>
        </p:spPr>
        <p:txBody>
          <a:bodyPr/>
          <a:lstStyle/>
          <a:p>
            <a:r>
              <a:rPr lang="lv-LV" sz="2400" dirty="0"/>
              <a:t>Atraktivā veidā Iepazīsies ar inženierzinātņu iespējām un pielietojumu dzīvē.</a:t>
            </a:r>
          </a:p>
          <a:p>
            <a:r>
              <a:rPr lang="lv-LV" sz="2400" dirty="0"/>
              <a:t>Iepazīsies un pamēģinās darboties ar tehnoloģiskām iekārtām.</a:t>
            </a:r>
          </a:p>
          <a:p>
            <a:r>
              <a:rPr lang="lv-LV" sz="2400" dirty="0" smtClean="0"/>
              <a:t>Informācija par nozares daudzveidību un inovatīviem </a:t>
            </a:r>
            <a:r>
              <a:rPr lang="lv-LV" sz="2400" dirty="0"/>
              <a:t>produktiem.</a:t>
            </a:r>
          </a:p>
          <a:p>
            <a:r>
              <a:rPr lang="lv-LV" sz="2400" dirty="0"/>
              <a:t>Saprotama informācija par karjeras iespējām.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2955923" cy="4427538"/>
          </a:xfrm>
        </p:spPr>
      </p:pic>
    </p:spTree>
    <p:extLst>
      <p:ext uri="{BB962C8B-B14F-4D97-AF65-F5344CB8AC3E}">
        <p14:creationId xmlns:p14="http://schemas.microsoft.com/office/powerpoint/2010/main" val="11470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-683618" y="620626"/>
            <a:ext cx="5186578" cy="1439540"/>
            <a:chOff x="556" y="561"/>
            <a:chExt cx="2450" cy="680"/>
          </a:xfrm>
        </p:grpSpPr>
        <p:sp>
          <p:nvSpPr>
            <p:cNvPr id="4" name="AutoShape 7"/>
            <p:cNvSpPr>
              <a:spLocks noChangeAspect="1" noChangeArrowheads="1" noTextEdit="1"/>
            </p:cNvSpPr>
            <p:nvPr/>
          </p:nvSpPr>
          <p:spPr bwMode="auto">
            <a:xfrm>
              <a:off x="556" y="561"/>
              <a:ext cx="245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" y="682"/>
              <a:ext cx="1803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907287"/>
            <a:ext cx="4834880" cy="7486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lv-LV" sz="2400" kern="0" dirty="0" smtClean="0">
                <a:solidFill>
                  <a:srgbClr val="FD9E2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Facebook.com/tehnobuss</a:t>
            </a:r>
            <a:endParaRPr lang="en-GB" sz="2400" kern="0" dirty="0">
              <a:solidFill>
                <a:srgbClr val="FD9E2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419872" y="3108727"/>
            <a:ext cx="5457826" cy="1292226"/>
            <a:chOff x="3016" y="612"/>
            <a:chExt cx="3438" cy="81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16" y="612"/>
              <a:ext cx="2379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612"/>
              <a:ext cx="3438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oc_template_2007">
  <a:themeElements>
    <a:clrScheme name="Masoc_template_2007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asoc_template_2007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oc_template_2007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MASOC - Rezekne 14Feb2013w</Template>
  <TotalTime>6637</TotalTime>
  <Words>240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Consolas</vt:lpstr>
      <vt:lpstr>Times New Roman</vt:lpstr>
      <vt:lpstr>Masoc_template_2007</vt:lpstr>
      <vt:lpstr>TehnoBuss Latvija profesionālās orientācijas un izglītības veicināšanai mašīnbūvē un metālapstrādē</vt:lpstr>
      <vt:lpstr>Piedāvājums</vt:lpstr>
      <vt:lpstr>Mērķi</vt:lpstr>
      <vt:lpstr>Koncepcija</vt:lpstr>
      <vt:lpstr>TehnoBuss aprīkojums</vt:lpstr>
      <vt:lpstr>Ieguvumi jauniešiem, skolām</vt:lpstr>
      <vt:lpstr>PowerPoint Presentation</vt:lpstr>
    </vt:vector>
  </TitlesOfParts>
  <Company>MASOC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Elektroenerģijas izmaksas</dc:title>
  <dc:creator>MASOC_2</dc:creator>
  <cp:lastModifiedBy>Alise Gubene</cp:lastModifiedBy>
  <cp:revision>184</cp:revision>
  <cp:lastPrinted>2015-10-14T06:08:55Z</cp:lastPrinted>
  <dcterms:created xsi:type="dcterms:W3CDTF">2013-02-20T14:27:43Z</dcterms:created>
  <dcterms:modified xsi:type="dcterms:W3CDTF">2017-09-04T16:24:11Z</dcterms:modified>
</cp:coreProperties>
</file>